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0" r:id="rId2"/>
    <p:sldId id="261" r:id="rId3"/>
    <p:sldId id="262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余忠訓" initials="余忠訓" lastIdx="1" clrIdx="0">
    <p:extLst>
      <p:ext uri="{19B8F6BF-5375-455C-9EA6-DF929625EA0E}">
        <p15:presenceInfo xmlns:p15="http://schemas.microsoft.com/office/powerpoint/2012/main" userId="942279d250e2761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54" autoAdjust="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4543E-7D5B-4EB1-B8F6-E967F16C133D}" type="datetimeFigureOut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00929-3467-46AB-95B2-6FF61FC065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120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E00929-3467-46AB-95B2-6FF61FC0650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88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FB62-2D57-4C68-A1A7-CA98CBE3E0CE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3722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CC6F-C12D-45C4-B9BD-D5BDE0C190B1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0941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6348D-62C7-439D-AEF3-EA8A9E798F4F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535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ADA93-1DD7-474F-92EA-C44ABB7D3694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9514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13A4A-3C04-48A9-9728-70113CD6C8BA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7405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1495E-229E-4B9C-8610-D028AC10A3E3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93087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31AD1-387A-472C-82DD-90E394D61F2A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6410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5B243-3F26-42B2-A381-7C6574D8443C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591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33BA4-0767-4485-B4E7-CC48CA9A528D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1165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206C-12CB-4912-A7CE-0541360F5EF0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7810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2A14-DF49-4478-B75B-FFE352FEB415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680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8026-DB31-48E0-B597-68736428F786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065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CE85-3944-4438-BDAB-2FAE8FBA14BF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500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CEF4-0636-41AC-B0C9-8C1FBFA145F7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66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4CCE-7EBC-4421-8BCC-00C8FDF4D654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996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385F-9AEC-4C45-B002-5E689910D1F5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0065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3FA18-E2FF-4C5F-9226-27451F251C46}" type="datetime1">
              <a:rPr lang="zh-TW" altLang="en-US" smtClean="0"/>
              <a:t>2017/9/10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448E166-D7D3-4DBB-91F8-3A329A835C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260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G"/><Relationship Id="rId7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1</a:t>
            </a:fld>
            <a:endParaRPr lang="zh-TW" altLang="en-US"/>
          </a:p>
        </p:txBody>
      </p:sp>
      <p:grpSp>
        <p:nvGrpSpPr>
          <p:cNvPr id="18" name="群組 17"/>
          <p:cNvGrpSpPr/>
          <p:nvPr/>
        </p:nvGrpSpPr>
        <p:grpSpPr>
          <a:xfrm>
            <a:off x="264917" y="190512"/>
            <a:ext cx="11633193" cy="6454829"/>
            <a:chOff x="264917" y="190512"/>
            <a:chExt cx="11633193" cy="6454829"/>
          </a:xfrm>
        </p:grpSpPr>
        <p:grpSp>
          <p:nvGrpSpPr>
            <p:cNvPr id="15" name="群組 14"/>
            <p:cNvGrpSpPr/>
            <p:nvPr/>
          </p:nvGrpSpPr>
          <p:grpSpPr>
            <a:xfrm>
              <a:off x="264917" y="190512"/>
              <a:ext cx="11633193" cy="6454829"/>
              <a:chOff x="264917" y="190512"/>
              <a:chExt cx="11633193" cy="6454829"/>
            </a:xfrm>
          </p:grpSpPr>
          <p:pic>
            <p:nvPicPr>
              <p:cNvPr id="7" name="圖片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4917" y="3405341"/>
                <a:ext cx="5757750" cy="3240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</p:pic>
          <p:pic>
            <p:nvPicPr>
              <p:cNvPr id="11" name="圖片 1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5842" y="190512"/>
                <a:ext cx="5762880" cy="3240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</p:pic>
          <p:pic>
            <p:nvPicPr>
              <p:cNvPr id="5" name="圖片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98110" y="3045341"/>
                <a:ext cx="4800000" cy="3600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</p:pic>
          <p:pic>
            <p:nvPicPr>
              <p:cNvPr id="6" name="圖片 5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19197" y="190512"/>
                <a:ext cx="5282383" cy="3960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</p:pic>
          <p:pic>
            <p:nvPicPr>
              <p:cNvPr id="10" name="圖片 9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80186" y="2685341"/>
                <a:ext cx="5282383" cy="3960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</p:pic>
        </p:grpSp>
        <p:grpSp>
          <p:nvGrpSpPr>
            <p:cNvPr id="16" name="群組 15"/>
            <p:cNvGrpSpPr/>
            <p:nvPr/>
          </p:nvGrpSpPr>
          <p:grpSpPr>
            <a:xfrm>
              <a:off x="5493604" y="2429756"/>
              <a:ext cx="932099" cy="720000"/>
              <a:chOff x="5493604" y="2429756"/>
              <a:chExt cx="932099" cy="720000"/>
            </a:xfrm>
          </p:grpSpPr>
          <p:pic>
            <p:nvPicPr>
              <p:cNvPr id="3" name="圖片 2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-300000">
                <a:off x="5493604" y="2429756"/>
                <a:ext cx="893743" cy="720000"/>
              </a:xfrm>
              <a:prstGeom prst="rect">
                <a:avLst/>
              </a:prstGeom>
              <a:effectLst>
                <a:softEdge rad="25400"/>
              </a:effectLst>
            </p:spPr>
          </p:pic>
          <p:sp>
            <p:nvSpPr>
              <p:cNvPr id="8" name="矩形 7"/>
              <p:cNvSpPr/>
              <p:nvPr/>
            </p:nvSpPr>
            <p:spPr>
              <a:xfrm rot="21300000">
                <a:off x="6147232" y="2987539"/>
                <a:ext cx="278471" cy="1046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TW" sz="300" b="1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F15A</a:t>
                </a:r>
                <a:endParaRPr lang="zh-TW" altLang="en-US" sz="3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352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2</a:t>
            </a:fld>
            <a:endParaRPr lang="zh-TW" altLang="en-US"/>
          </a:p>
        </p:txBody>
      </p:sp>
      <p:grpSp>
        <p:nvGrpSpPr>
          <p:cNvPr id="9" name="群組 8"/>
          <p:cNvGrpSpPr/>
          <p:nvPr/>
        </p:nvGrpSpPr>
        <p:grpSpPr>
          <a:xfrm>
            <a:off x="250756" y="131416"/>
            <a:ext cx="11685785" cy="6577991"/>
            <a:chOff x="250756" y="131416"/>
            <a:chExt cx="11685785" cy="6577991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1531" y="131416"/>
              <a:ext cx="5174400" cy="38808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756" y="3109407"/>
              <a:ext cx="6400260" cy="36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5931" y="131416"/>
              <a:ext cx="2700610" cy="36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1510" y="3109407"/>
              <a:ext cx="5406897" cy="36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8576541" y="2769600"/>
              <a:ext cx="3840000" cy="288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</p:pic>
      </p:grpSp>
    </p:spTree>
    <p:extLst>
      <p:ext uri="{BB962C8B-B14F-4D97-AF65-F5344CB8AC3E}">
        <p14:creationId xmlns:p14="http://schemas.microsoft.com/office/powerpoint/2010/main" val="63571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400" dirty="0"/>
              <a:t>Thank you for your attention</a:t>
            </a:r>
            <a:endParaRPr lang="zh-TW" altLang="en-US" sz="4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1959421"/>
            <a:ext cx="8596668" cy="7563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  <a:endParaRPr lang="zh-TW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E166-D7D3-4DBB-91F8-3A329A835C83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668" y="2806487"/>
            <a:ext cx="4800000" cy="3600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雲朵形圖說文字 5"/>
          <p:cNvSpPr/>
          <p:nvPr/>
        </p:nvSpPr>
        <p:spPr>
          <a:xfrm>
            <a:off x="7452360" y="1306576"/>
            <a:ext cx="3310128" cy="1728216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研究所同學會聚餐</a:t>
            </a:r>
            <a:endParaRPr lang="en-US" altLang="zh-TW" dirty="0" smtClean="0"/>
          </a:p>
          <a:p>
            <a:pPr algn="ctr"/>
            <a:r>
              <a:rPr lang="zh-TW" altLang="en-US" dirty="0"/>
              <a:t>致</a:t>
            </a:r>
            <a:r>
              <a:rPr lang="zh-TW" altLang="en-US" dirty="0" smtClean="0"/>
              <a:t>回不去的青春！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23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562</TotalTime>
  <Words>21</Words>
  <Application>Microsoft Office PowerPoint</Application>
  <PresentationFormat>寬螢幕</PresentationFormat>
  <Paragraphs>9</Paragraphs>
  <Slides>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微軟正黑體</vt:lpstr>
      <vt:lpstr>新細明體</vt:lpstr>
      <vt:lpstr>Arial</vt:lpstr>
      <vt:lpstr>Calibri</vt:lpstr>
      <vt:lpstr>Trebuchet MS</vt:lpstr>
      <vt:lpstr>Wingdings 3</vt:lpstr>
      <vt:lpstr>多面向</vt:lpstr>
      <vt:lpstr>PowerPoint 簡報</vt:lpstr>
      <vt:lpstr>PowerPoint 簡報</vt:lpstr>
      <vt:lpstr>Thank you for your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余忠訓</dc:creator>
  <cp:lastModifiedBy>余忠訓</cp:lastModifiedBy>
  <cp:revision>159</cp:revision>
  <dcterms:created xsi:type="dcterms:W3CDTF">2017-09-06T13:22:48Z</dcterms:created>
  <dcterms:modified xsi:type="dcterms:W3CDTF">2017-09-10T10:10:58Z</dcterms:modified>
</cp:coreProperties>
</file>

<file path=docProps/thumbnail.jpeg>
</file>